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1"/>
  </p:notesMasterIdLst>
  <p:handoutMasterIdLst>
    <p:handoutMasterId r:id="rId22"/>
  </p:handoutMasterIdLst>
  <p:sldIdLst>
    <p:sldId id="256" r:id="rId3"/>
    <p:sldId id="258" r:id="rId4"/>
    <p:sldId id="259" r:id="rId5"/>
    <p:sldId id="263" r:id="rId6"/>
    <p:sldId id="260" r:id="rId7"/>
    <p:sldId id="262" r:id="rId8"/>
    <p:sldId id="265" r:id="rId9"/>
    <p:sldId id="267" r:id="rId10"/>
    <p:sldId id="272" r:id="rId11"/>
    <p:sldId id="270" r:id="rId12"/>
    <p:sldId id="268" r:id="rId13"/>
    <p:sldId id="269" r:id="rId14"/>
    <p:sldId id="273" r:id="rId15"/>
    <p:sldId id="277" r:id="rId16"/>
    <p:sldId id="274" r:id="rId17"/>
    <p:sldId id="278" r:id="rId18"/>
    <p:sldId id="275" r:id="rId19"/>
    <p:sldId id="276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16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1AF60-7EA1-4881-82A1-140965952D7A}" type="datetimeFigureOut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10E78B-25E2-4298-BF37-717B809E24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17398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A0D4F-B763-4677-8813-E749C285927C}" type="datetimeFigureOut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AADE1-7EED-47EE-8D47-9C389AC3D6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451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2287-D203-42F9-B422-5DC084972268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1978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1CB9F-9F95-42AA-8939-F260E35D9DCB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022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1EBE-A426-4593-8831-FD5E11C7B6A2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381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B92E-8C82-402B-AFDD-51E6A5AAAC81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4EB96068-D859-4681-A8AB-34FDE6E27B1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5195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DFA1-B087-4AF1-808F-FE21D779E362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854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80B36-6BD8-4EC1-B78B-F6F0BABA921C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720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AF739-168C-4D06-8B18-E2CC25B252F6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49460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3B92-A992-4593-97DE-92F20913D2CD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986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5214-126A-40CD-BB89-6E33A83B04A6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687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A404D-FA7D-4418-A861-DEB1D67106DE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848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450B69D-B380-4750-9CED-3A85C8EB5511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65632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A2C23-7F84-4E65-B3FF-715470831AFC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292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38EFB-0508-49AA-8E89-634C957DC9B3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6635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15ED-4A18-448B-83E2-EABB6CA91B9F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17517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AA32-BBA8-408E-B6C6-56226E5A504F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64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D497-C0A8-43B3-8F60-0D6E4ED97145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704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DEB-DFA1-461B-B3F8-EF4FB8E69DB7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6238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F4A6-971B-4B2C-AFC5-EB1FE1578329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033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9DA8E-F4DF-49CA-AB47-DB321E412498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4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EFA8F-8959-42CA-BACA-4DE2FCCD6988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174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AFCD-5813-49CC-8151-7911916AB3CC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4950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BE97-271B-4985-8EB3-8EAD6F986FE0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5818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B12B02A-644D-4FE8-B0DB-349B8B37F568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47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1FED2EB-87D9-4FED-844C-0E1B7C94416B}" type="datetime1">
              <a:rPr lang="zh-TW" altLang="en-US" smtClean="0"/>
              <a:t>2018/12/30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EB96068-D859-4681-A8AB-34FDE6E27B1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191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32.png"/><Relationship Id="rId4" Type="http://schemas.openxmlformats.org/officeDocument/2006/relationships/image" Target="../media/image45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2.wdp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5519">
            <a:off x="2009773" y="2025648"/>
            <a:ext cx="8172450" cy="3009900"/>
          </a:xfrm>
          <a:prstGeom prst="rect">
            <a:avLst/>
          </a:prstGeom>
        </p:spPr>
      </p:pic>
      <p:pic>
        <p:nvPicPr>
          <p:cNvPr id="1026" name="Picture 2" descr="https://fontmeme.com/temporary/1d513ed537fb9237fec75535ffe3471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634" y="6108699"/>
            <a:ext cx="1650519" cy="16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00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39700"/>
            <a:ext cx="3276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遊戲內容</a:t>
            </a:r>
            <a:r>
              <a:rPr lang="zh-TW" altLang="en-US" dirty="0" smtClean="0">
                <a:solidFill>
                  <a:schemeClr val="tx1"/>
                </a:solidFill>
                <a:ea typeface="標楷體" panose="03000509000000000000" pitchFamily="65" charset="-120"/>
              </a:rPr>
              <a:t>道具</a:t>
            </a:r>
            <a:endParaRPr lang="zh-TW" altLang="en-US" sz="3600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10</a:t>
            </a:fld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004235" y="5100635"/>
            <a:ext cx="203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∆</a:t>
            </a:r>
            <a:r>
              <a:rPr lang="zh-TW" altLang="en-US" dirty="0" smtClean="0">
                <a:ea typeface="標楷體" panose="03000509000000000000" pitchFamily="65" charset="-120"/>
              </a:rPr>
              <a:t>角色貼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近砲台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11186" y="1247778"/>
            <a:ext cx="77513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砲台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ea typeface="標楷體" panose="03000509000000000000" pitchFamily="65" charset="-120"/>
              </a:rPr>
              <a:t>角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色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貼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近時啟動並發射該方的水球，離開則不發射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放在旗子範圍內會保持啟動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17" y="589741"/>
            <a:ext cx="2721208" cy="220806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09" y="3144120"/>
            <a:ext cx="3393272" cy="18939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582" y="3167452"/>
            <a:ext cx="3351470" cy="187058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052" y="3167453"/>
            <a:ext cx="3393273" cy="189392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838026" y="5100635"/>
            <a:ext cx="203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∆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砲台未啟動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462545" y="5100635"/>
            <a:ext cx="203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∆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砲台在旗子範圍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413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252" y="2982881"/>
            <a:ext cx="4465731" cy="250000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39700"/>
            <a:ext cx="3276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遊戲內容</a:t>
            </a:r>
            <a:r>
              <a:rPr lang="zh-TW" altLang="en-US" dirty="0" smtClean="0">
                <a:solidFill>
                  <a:schemeClr val="tx1"/>
                </a:solidFill>
                <a:ea typeface="標楷體" panose="03000509000000000000" pitchFamily="65" charset="-120"/>
              </a:rPr>
              <a:t>道具</a:t>
            </a:r>
            <a:endParaRPr lang="zh-TW" altLang="en-US" sz="3600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11</a:t>
            </a:fld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4967661" y="5457484"/>
            <a:ext cx="203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∆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撞到染色地面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9286" y="1294101"/>
            <a:ext cx="9916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木桶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ea typeface="標楷體" panose="03000509000000000000" pitchFamily="65" charset="-120"/>
              </a:rPr>
              <a:t>角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色、水球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撞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到時會爆炸染色附近地面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590" y="482600"/>
            <a:ext cx="2678594" cy="200894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787" y="2982881"/>
            <a:ext cx="4411466" cy="24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8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39700"/>
            <a:ext cx="3276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遊戲內容</a:t>
            </a:r>
            <a:r>
              <a:rPr lang="zh-TW" altLang="en-US" dirty="0" smtClean="0">
                <a:solidFill>
                  <a:schemeClr val="tx1"/>
                </a:solidFill>
                <a:ea typeface="標楷體" panose="03000509000000000000" pitchFamily="65" charset="-120"/>
              </a:rPr>
              <a:t>道具</a:t>
            </a:r>
            <a:endParaRPr lang="zh-TW" altLang="en-US" sz="3600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12</a:t>
            </a:fld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68862" y="1299231"/>
            <a:ext cx="9916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石頭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ea typeface="標楷體" panose="03000509000000000000" pitchFamily="65" charset="-120"/>
              </a:rPr>
              <a:t>角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色只能推動己方顏色的石頭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反彈水球並加大力道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放在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旗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子範圍內會被佔領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5731058" y="1740184"/>
            <a:ext cx="2330187" cy="1324261"/>
            <a:chOff x="8325692" y="937683"/>
            <a:chExt cx="2330187" cy="1324261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4411" y="937683"/>
              <a:ext cx="1951468" cy="1266516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5692" y="1389074"/>
              <a:ext cx="1354453" cy="872870"/>
            </a:xfrm>
            <a:prstGeom prst="rect">
              <a:avLst/>
            </a:prstGeom>
          </p:spPr>
        </p:pic>
      </p:grpSp>
      <p:grpSp>
        <p:nvGrpSpPr>
          <p:cNvPr id="17" name="群組 16"/>
          <p:cNvGrpSpPr/>
          <p:nvPr/>
        </p:nvGrpSpPr>
        <p:grpSpPr>
          <a:xfrm>
            <a:off x="8516013" y="689917"/>
            <a:ext cx="2807881" cy="5016500"/>
            <a:chOff x="7843118" y="539521"/>
            <a:chExt cx="2923922" cy="5223817"/>
          </a:xfrm>
        </p:grpSpPr>
        <p:sp>
          <p:nvSpPr>
            <p:cNvPr id="24" name="文字方塊 23"/>
            <p:cNvSpPr txBox="1"/>
            <p:nvPr/>
          </p:nvSpPr>
          <p:spPr>
            <a:xfrm>
              <a:off x="8242299" y="5394006"/>
              <a:ext cx="2385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∆ </a:t>
              </a: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水球撞到石頭反彈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7843118" y="539521"/>
              <a:ext cx="2923922" cy="4837499"/>
              <a:chOff x="4207601" y="1083269"/>
              <a:chExt cx="2923922" cy="4837499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7601" y="4298548"/>
                <a:ext cx="2923922" cy="1622220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7601" y="1083269"/>
                <a:ext cx="2923922" cy="1622221"/>
              </a:xfrm>
              <a:prstGeom prst="rect">
                <a:avLst/>
              </a:prstGeom>
            </p:spPr>
          </p:pic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7601" y="2676327"/>
                <a:ext cx="2923922" cy="1622221"/>
              </a:xfrm>
              <a:prstGeom prst="rect">
                <a:avLst/>
              </a:prstGeom>
            </p:spPr>
          </p:pic>
        </p:grpSp>
      </p:grpSp>
      <p:grpSp>
        <p:nvGrpSpPr>
          <p:cNvPr id="15" name="群組 14"/>
          <p:cNvGrpSpPr/>
          <p:nvPr/>
        </p:nvGrpSpPr>
        <p:grpSpPr>
          <a:xfrm>
            <a:off x="804328" y="3714427"/>
            <a:ext cx="3757763" cy="1996598"/>
            <a:chOff x="817562" y="3352213"/>
            <a:chExt cx="3805238" cy="2021822"/>
          </a:xfrm>
        </p:grpSpPr>
        <p:grpSp>
          <p:nvGrpSpPr>
            <p:cNvPr id="13" name="群組 12"/>
            <p:cNvGrpSpPr/>
            <p:nvPr/>
          </p:nvGrpSpPr>
          <p:grpSpPr>
            <a:xfrm>
              <a:off x="817562" y="3352213"/>
              <a:ext cx="3805238" cy="1647825"/>
              <a:chOff x="5414962" y="2605087"/>
              <a:chExt cx="3805238" cy="1647825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4962" y="2605087"/>
                <a:ext cx="1362075" cy="1647825"/>
              </a:xfrm>
              <a:prstGeom prst="rect">
                <a:avLst/>
              </a:prstGeom>
            </p:spPr>
          </p:pic>
          <p:pic>
            <p:nvPicPr>
              <p:cNvPr id="11" name="圖片 10"/>
              <p:cNvPicPr>
                <a:picLocks noChangeAspect="1"/>
              </p:cNvPicPr>
              <p:nvPr/>
            </p:nvPicPr>
            <p:blipFill rotWithShape="1">
              <a:blip r:embed="rId8"/>
              <a:srcRect b="2731"/>
              <a:stretch/>
            </p:blipFill>
            <p:spPr>
              <a:xfrm>
                <a:off x="6815137" y="2607592"/>
                <a:ext cx="2405063" cy="1645319"/>
              </a:xfrm>
              <a:prstGeom prst="rect">
                <a:avLst/>
              </a:prstGeom>
            </p:spPr>
          </p:pic>
        </p:grpSp>
        <p:sp>
          <p:nvSpPr>
            <p:cNvPr id="16" name="文字方塊 15"/>
            <p:cNvSpPr txBox="1"/>
            <p:nvPr/>
          </p:nvSpPr>
          <p:spPr>
            <a:xfrm>
              <a:off x="1324128" y="5000037"/>
              <a:ext cx="3115799" cy="37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∆ </a:t>
              </a: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只能推動己方顏色的石頭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4630741" y="3721544"/>
            <a:ext cx="3816622" cy="1613887"/>
            <a:chOff x="8600801" y="240854"/>
            <a:chExt cx="4120761" cy="1683750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76" t="3" r="-1" b="37882"/>
            <a:stretch/>
          </p:blipFill>
          <p:spPr>
            <a:xfrm>
              <a:off x="10660581" y="240854"/>
              <a:ext cx="2060981" cy="1683750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29" b="39234"/>
            <a:stretch/>
          </p:blipFill>
          <p:spPr>
            <a:xfrm>
              <a:off x="8600801" y="240854"/>
              <a:ext cx="2060980" cy="1671037"/>
            </a:xfrm>
            <a:prstGeom prst="rect">
              <a:avLst/>
            </a:prstGeom>
          </p:spPr>
        </p:pic>
      </p:grpSp>
      <p:sp>
        <p:nvSpPr>
          <p:cNvPr id="23" name="文字方塊 22"/>
          <p:cNvSpPr txBox="1"/>
          <p:nvPr/>
        </p:nvSpPr>
        <p:spPr>
          <a:xfrm>
            <a:off x="5128798" y="5323245"/>
            <a:ext cx="30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∆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旗子內的石頭會被佔領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983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39700"/>
            <a:ext cx="3276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遊戲內容</a:t>
            </a:r>
            <a:r>
              <a:rPr lang="zh-TW" altLang="en-US" dirty="0" smtClean="0">
                <a:solidFill>
                  <a:schemeClr val="tx1"/>
                </a:solidFill>
                <a:ea typeface="標楷體" panose="03000509000000000000" pitchFamily="65" charset="-120"/>
              </a:rPr>
              <a:t>道具</a:t>
            </a:r>
            <a:endParaRPr lang="zh-TW" altLang="en-US" sz="3600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13</a:t>
            </a:fld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95292" y="5341714"/>
            <a:ext cx="155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∆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角色被擊殺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9286" y="1294101"/>
            <a:ext cx="99167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鐵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籠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ea typeface="標楷體" panose="03000509000000000000" pitchFamily="65" charset="-120"/>
              </a:rPr>
              <a:t>伸出矛破壞石頭、箱子、木桶、砲台、水球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ea typeface="標楷體" panose="03000509000000000000" pitchFamily="65" charset="-120"/>
              </a:rPr>
              <a:t>可用來保護旗子、擊殺敵方玩家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ea typeface="標楷體" panose="03000509000000000000" pitchFamily="65" charset="-120"/>
              </a:rPr>
              <a:t>可被角色推動、但要小心不要被擊殺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388" y="857027"/>
            <a:ext cx="2240650" cy="1830775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 rot="16200000">
            <a:off x="5304643" y="2845010"/>
            <a:ext cx="1697440" cy="3295967"/>
            <a:chOff x="5234099" y="1482256"/>
            <a:chExt cx="2438400" cy="4734711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4099" y="3845242"/>
              <a:ext cx="2438400" cy="2371725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4099" y="1482256"/>
              <a:ext cx="2438400" cy="2362986"/>
            </a:xfrm>
            <a:prstGeom prst="rect">
              <a:avLst/>
            </a:prstGeom>
          </p:spPr>
        </p:pic>
      </p:grpSp>
      <p:grpSp>
        <p:nvGrpSpPr>
          <p:cNvPr id="20" name="群組 19"/>
          <p:cNvGrpSpPr/>
          <p:nvPr/>
        </p:nvGrpSpPr>
        <p:grpSpPr>
          <a:xfrm>
            <a:off x="8197807" y="2687802"/>
            <a:ext cx="2703635" cy="2628498"/>
            <a:chOff x="1127426" y="3662166"/>
            <a:chExt cx="2252779" cy="2190172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581"/>
            <a:stretch/>
          </p:blipFill>
          <p:spPr>
            <a:xfrm>
              <a:off x="1127426" y="3662166"/>
              <a:ext cx="2243838" cy="1077124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761"/>
            <a:stretch/>
          </p:blipFill>
          <p:spPr>
            <a:xfrm>
              <a:off x="1127426" y="4775214"/>
              <a:ext cx="2252779" cy="1077124"/>
            </a:xfrm>
            <a:prstGeom prst="rect">
              <a:avLst/>
            </a:prstGeom>
          </p:spPr>
        </p:pic>
      </p:grpSp>
      <p:sp>
        <p:nvSpPr>
          <p:cNvPr id="25" name="文字方塊 24"/>
          <p:cNvSpPr txBox="1"/>
          <p:nvPr/>
        </p:nvSpPr>
        <p:spPr>
          <a:xfrm>
            <a:off x="8311598" y="5341714"/>
            <a:ext cx="224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∆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推動鐵籠破壞物體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" r="36114"/>
          <a:stretch/>
        </p:blipFill>
        <p:spPr>
          <a:xfrm>
            <a:off x="1062693" y="3644273"/>
            <a:ext cx="2946401" cy="1697441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1902348" y="5341714"/>
            <a:ext cx="1374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∆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保護旗子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726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39700"/>
            <a:ext cx="3276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</a:t>
            </a:r>
            <a:r>
              <a:rPr lang="zh-TW" altLang="en-US" sz="36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內容</a:t>
            </a:r>
            <a:r>
              <a:rPr lang="zh-TW" altLang="en-US" dirty="0" smtClean="0">
                <a:solidFill>
                  <a:schemeClr val="tx1"/>
                </a:solidFill>
                <a:ea typeface="標楷體" panose="03000509000000000000" pitchFamily="65" charset="-120"/>
              </a:rPr>
              <a:t>技巧</a:t>
            </a:r>
            <a:endParaRPr lang="zh-TW" altLang="en-US" sz="3600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14</a:t>
            </a:fld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49286" y="1294101"/>
            <a:ext cx="9916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利用物體阻擋敵方搶旗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/>
          <a:stretch/>
        </p:blipFill>
        <p:spPr>
          <a:xfrm rot="16200000">
            <a:off x="4020326" y="1347793"/>
            <a:ext cx="3374672" cy="512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39700"/>
            <a:ext cx="3276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</a:t>
            </a:r>
            <a:r>
              <a:rPr lang="zh-TW" altLang="en-US" sz="36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內容</a:t>
            </a:r>
            <a:r>
              <a:rPr lang="zh-TW" altLang="en-US" dirty="0" smtClean="0">
                <a:solidFill>
                  <a:schemeClr val="tx1"/>
                </a:solidFill>
                <a:ea typeface="標楷體" panose="03000509000000000000" pitchFamily="65" charset="-120"/>
              </a:rPr>
              <a:t>技巧</a:t>
            </a:r>
            <a:endParaRPr lang="zh-TW" altLang="en-US" sz="3600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15</a:t>
            </a:fld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49286" y="1294101"/>
            <a:ext cx="9916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利用砲台、石頭快速佔領地盤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6" y="3124213"/>
            <a:ext cx="4283141" cy="238397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97" y="2224367"/>
            <a:ext cx="5899836" cy="328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3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39700"/>
            <a:ext cx="3276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</a:t>
            </a:r>
            <a:r>
              <a:rPr lang="zh-TW" altLang="en-US" sz="36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內容</a:t>
            </a:r>
            <a:r>
              <a:rPr lang="zh-TW" altLang="en-US" dirty="0" smtClean="0">
                <a:solidFill>
                  <a:schemeClr val="tx1"/>
                </a:solidFill>
                <a:ea typeface="標楷體" panose="03000509000000000000" pitchFamily="65" charset="-120"/>
              </a:rPr>
              <a:t>技巧</a:t>
            </a:r>
            <a:endParaRPr lang="zh-TW" altLang="en-US" sz="3600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16</a:t>
            </a:fld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49286" y="1294101"/>
            <a:ext cx="9916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利用石頭阻擋砲台攻擊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210" y="1967420"/>
            <a:ext cx="5962273" cy="33242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86" y="2873329"/>
            <a:ext cx="4337455" cy="241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8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39700"/>
            <a:ext cx="3276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</a:t>
            </a:r>
            <a:r>
              <a:rPr lang="zh-TW" altLang="en-US" sz="36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內容</a:t>
            </a:r>
            <a:r>
              <a:rPr lang="zh-TW" altLang="en-US" dirty="0" smtClean="0">
                <a:solidFill>
                  <a:schemeClr val="tx1"/>
                </a:solidFill>
                <a:ea typeface="標楷體" panose="03000509000000000000" pitchFamily="65" charset="-120"/>
              </a:rPr>
              <a:t>技巧</a:t>
            </a:r>
            <a:endParaRPr lang="zh-TW" altLang="en-US" sz="3600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17</a:t>
            </a:fld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49286" y="1294101"/>
            <a:ext cx="9916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利用砲台推動</a:t>
            </a:r>
            <a:r>
              <a:rPr lang="zh-TW" altLang="en-US" sz="2400" smtClean="0">
                <a:latin typeface="標楷體" panose="03000509000000000000" pitchFamily="65" charset="-120"/>
                <a:ea typeface="標楷體" panose="03000509000000000000" pitchFamily="65" charset="-120"/>
              </a:rPr>
              <a:t>鐵籠，降低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風險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86" y="2818899"/>
            <a:ext cx="4574766" cy="256576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651" y="2032705"/>
            <a:ext cx="5976553" cy="335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0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39700"/>
            <a:ext cx="3276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</a:t>
            </a:r>
            <a:r>
              <a:rPr lang="zh-TW" altLang="en-US" sz="36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內容</a:t>
            </a:r>
            <a:r>
              <a:rPr lang="zh-TW" altLang="en-US" dirty="0" smtClean="0">
                <a:solidFill>
                  <a:schemeClr val="tx1"/>
                </a:solidFill>
                <a:ea typeface="標楷體" panose="03000509000000000000" pitchFamily="65" charset="-120"/>
              </a:rPr>
              <a:t>技巧</a:t>
            </a:r>
            <a:endParaRPr lang="zh-TW" altLang="en-US" sz="3600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18</a:t>
            </a:fld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49286" y="1294101"/>
            <a:ext cx="9916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利用水球染色敵方玩家、讓他被自己的旗子衝擊波擊殺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81" y="2919171"/>
            <a:ext cx="4338638" cy="243333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646" y="2164154"/>
            <a:ext cx="5684837" cy="318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219187" y="1591289"/>
            <a:ext cx="104013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遊戲介面 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……………………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………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………………………  3-4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遊戲控制 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……………………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………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………………………  5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遊戲機制 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……………………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………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………………………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遊戲內容 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-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角色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…………………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………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…………………………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7 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-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道具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…………………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………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…………………………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8-13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-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技巧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…………………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………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…………………………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14-18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139700"/>
            <a:ext cx="3276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lang="zh-TW" altLang="en-US" sz="3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978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39700"/>
            <a:ext cx="3276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遊戲介面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選單</a:t>
            </a:r>
            <a:endParaRPr lang="zh-TW" altLang="en-US" sz="3600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3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b="2382"/>
          <a:stretch/>
        </p:blipFill>
        <p:spPr>
          <a:xfrm>
            <a:off x="5038771" y="1684686"/>
            <a:ext cx="6210973" cy="35941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92" y="4358552"/>
            <a:ext cx="3257548" cy="27146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391" y="2119968"/>
            <a:ext cx="1699603" cy="362124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934361" y="1916768"/>
            <a:ext cx="3997954" cy="1135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單機版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用鍵盤遊玩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934361" y="3052143"/>
            <a:ext cx="3695640" cy="1135375"/>
            <a:chOff x="762635" y="5172902"/>
            <a:chExt cx="3695640" cy="1135375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066" y="5349756"/>
              <a:ext cx="3272209" cy="360363"/>
            </a:xfrm>
            <a:prstGeom prst="rect">
              <a:avLst/>
            </a:prstGeom>
          </p:spPr>
        </p:pic>
        <p:sp>
          <p:nvSpPr>
            <p:cNvPr id="27" name="文字方塊 26"/>
            <p:cNvSpPr txBox="1"/>
            <p:nvPr/>
          </p:nvSpPr>
          <p:spPr>
            <a:xfrm>
              <a:off x="762635" y="5172902"/>
              <a:ext cx="3480157" cy="1135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2.</a:t>
              </a:r>
            </a:p>
            <a:p>
              <a:pPr>
                <a:lnSpc>
                  <a:spcPct val="150000"/>
                </a:lnSpc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zh-TW" altLang="en-US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練習模式</a:t>
              </a:r>
              <a:r>
                <a: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無時間限制</a:t>
              </a:r>
              <a:endPara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8" name="文字方塊 27"/>
          <p:cNvSpPr txBox="1"/>
          <p:nvPr/>
        </p:nvSpPr>
        <p:spPr>
          <a:xfrm>
            <a:off x="934361" y="4143411"/>
            <a:ext cx="3904339" cy="1135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連線版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遊玩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553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39700"/>
            <a:ext cx="3276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遊戲介面</a:t>
            </a:r>
            <a:r>
              <a:rPr lang="zh-TW" altLang="en-US" dirty="0" smtClean="0">
                <a:solidFill>
                  <a:schemeClr val="tx1"/>
                </a:solidFill>
                <a:ea typeface="標楷體" panose="03000509000000000000" pitchFamily="65" charset="-120"/>
              </a:rPr>
              <a:t>遊玩畫面</a:t>
            </a:r>
            <a:endParaRPr lang="zh-TW" altLang="en-US" sz="3600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4</a:t>
            </a:fld>
            <a:endParaRPr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735" y="2953739"/>
            <a:ext cx="5459265" cy="3070837"/>
          </a:xfrm>
          <a:prstGeom prst="rect">
            <a:avLst/>
          </a:prstGeom>
        </p:spPr>
      </p:pic>
      <p:grpSp>
        <p:nvGrpSpPr>
          <p:cNvPr id="32" name="群組 31"/>
          <p:cNvGrpSpPr/>
          <p:nvPr/>
        </p:nvGrpSpPr>
        <p:grpSpPr>
          <a:xfrm>
            <a:off x="868139" y="1102600"/>
            <a:ext cx="9812561" cy="2716793"/>
            <a:chOff x="982439" y="4312009"/>
            <a:chExt cx="9812561" cy="2716793"/>
          </a:xfrm>
        </p:grpSpPr>
        <p:grpSp>
          <p:nvGrpSpPr>
            <p:cNvPr id="13" name="群組 12"/>
            <p:cNvGrpSpPr/>
            <p:nvPr/>
          </p:nvGrpSpPr>
          <p:grpSpPr>
            <a:xfrm>
              <a:off x="982439" y="4312009"/>
              <a:ext cx="9812561" cy="2716793"/>
              <a:chOff x="982439" y="4206566"/>
              <a:chExt cx="9812561" cy="2716793"/>
            </a:xfrm>
          </p:grpSpPr>
          <p:sp>
            <p:nvSpPr>
              <p:cNvPr id="23" name="文字方塊 22"/>
              <p:cNvSpPr txBox="1"/>
              <p:nvPr/>
            </p:nvSpPr>
            <p:spPr>
              <a:xfrm>
                <a:off x="1070432" y="4206566"/>
                <a:ext cx="97245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1</a:t>
                </a:r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.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計分</a:t>
                </a:r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/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計時條</a:t>
                </a:r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: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旗子顏色表示目前優勢隊伍，長度為剩餘時間，兩</a:t>
                </a:r>
                <a:r>
                  <a:rPr lang="zh-TW" altLang="en-US" dirty="0">
                    <a:ea typeface="標楷體" panose="03000509000000000000" pitchFamily="65" charset="-120"/>
                  </a:rPr>
                  <a:t>角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色距離為兩隊差距</a:t>
                </a:r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1807" y="4749074"/>
                <a:ext cx="6049507" cy="484786"/>
              </a:xfrm>
              <a:prstGeom prst="rect">
                <a:avLst/>
              </a:prstGeom>
            </p:spPr>
          </p:pic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1807" y="5380165"/>
                <a:ext cx="6049507" cy="491620"/>
              </a:xfrm>
              <a:prstGeom prst="rect">
                <a:avLst/>
              </a:prstGeom>
            </p:spPr>
          </p:pic>
          <p:sp>
            <p:nvSpPr>
              <p:cNvPr id="33" name="文字方塊 32"/>
              <p:cNvSpPr txBox="1"/>
              <p:nvPr/>
            </p:nvSpPr>
            <p:spPr>
              <a:xfrm>
                <a:off x="982439" y="6000029"/>
                <a:ext cx="803546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2.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遊玩區域</a:t>
                </a:r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:</a:t>
                </a:r>
              </a:p>
              <a:p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	</a:t>
                </a:r>
                <a:endPara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	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採用上帝視角</a:t>
                </a:r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25" name="文字方塊 24"/>
            <p:cNvSpPr txBox="1"/>
            <p:nvPr/>
          </p:nvSpPr>
          <p:spPr>
            <a:xfrm>
              <a:off x="7431314" y="4865744"/>
              <a:ext cx="336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剩餘時間</a:t>
              </a:r>
              <a:r>
                <a: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:30</a:t>
              </a: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秒；紅隊領先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7431314" y="5485608"/>
              <a:ext cx="3173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剩餘時間</a:t>
              </a:r>
              <a:r>
                <a: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:15</a:t>
              </a: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秒；籃隊領先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3693012" y="3379715"/>
            <a:ext cx="5450987" cy="264486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11187" y="1146789"/>
            <a:ext cx="4864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單機版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鍵盤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連線板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手機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endParaRPr lang="zh-TW" altLang="en-US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139700"/>
            <a:ext cx="3276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遊戲控制</a:t>
            </a:r>
            <a:endParaRPr lang="zh-TW" altLang="en-US" sz="3600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5</a:t>
            </a:fld>
            <a:endParaRPr lang="zh-TW" altLang="en-US" dirty="0"/>
          </a:p>
        </p:txBody>
      </p:sp>
      <p:grpSp>
        <p:nvGrpSpPr>
          <p:cNvPr id="28" name="群組 27"/>
          <p:cNvGrpSpPr/>
          <p:nvPr/>
        </p:nvGrpSpPr>
        <p:grpSpPr>
          <a:xfrm>
            <a:off x="6764244" y="716564"/>
            <a:ext cx="4425344" cy="5132289"/>
            <a:chOff x="7009308" y="680746"/>
            <a:chExt cx="4425344" cy="5132289"/>
          </a:xfrm>
        </p:grpSpPr>
        <p:sp>
          <p:nvSpPr>
            <p:cNvPr id="12" name="文字方塊 11"/>
            <p:cNvSpPr txBox="1"/>
            <p:nvPr/>
          </p:nvSpPr>
          <p:spPr>
            <a:xfrm>
              <a:off x="8596916" y="2671494"/>
              <a:ext cx="193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∆ </a:t>
              </a: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未連</a:t>
              </a: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線</a:t>
              </a: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畫面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3" name="群組 2"/>
            <p:cNvGrpSpPr/>
            <p:nvPr/>
          </p:nvGrpSpPr>
          <p:grpSpPr>
            <a:xfrm>
              <a:off x="7009308" y="680746"/>
              <a:ext cx="4257370" cy="2095120"/>
              <a:chOff x="-1085270" y="2958782"/>
              <a:chExt cx="5481625" cy="2697595"/>
            </a:xfrm>
          </p:grpSpPr>
          <p:pic>
            <p:nvPicPr>
              <p:cNvPr id="2050" name="Picture 2" descr="ãææ©ãçåçæå°çµæ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5" b="98958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00" r="32917" b="6300"/>
              <a:stretch/>
            </p:blipFill>
            <p:spPr bwMode="auto">
              <a:xfrm rot="16200000">
                <a:off x="306745" y="1566767"/>
                <a:ext cx="2697595" cy="5481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圖片 1"/>
              <p:cNvPicPr>
                <a:picLocks noChangeAspect="1"/>
              </p:cNvPicPr>
              <p:nvPr/>
            </p:nvPicPr>
            <p:blipFill rotWithShape="1">
              <a:blip r:embed="rId4"/>
              <a:srcRect l="3285"/>
              <a:stretch/>
            </p:blipFill>
            <p:spPr>
              <a:xfrm>
                <a:off x="-199719" y="3154460"/>
                <a:ext cx="3867207" cy="2285771"/>
              </a:xfrm>
              <a:prstGeom prst="rect">
                <a:avLst/>
              </a:prstGeom>
            </p:spPr>
          </p:pic>
        </p:grpSp>
        <p:grpSp>
          <p:nvGrpSpPr>
            <p:cNvPr id="20" name="群組 19"/>
            <p:cNvGrpSpPr/>
            <p:nvPr/>
          </p:nvGrpSpPr>
          <p:grpSpPr>
            <a:xfrm>
              <a:off x="8696359" y="4465477"/>
              <a:ext cx="2738293" cy="1347558"/>
              <a:chOff x="3640186" y="1082352"/>
              <a:chExt cx="3525720" cy="1735063"/>
            </a:xfrm>
          </p:grpSpPr>
          <p:pic>
            <p:nvPicPr>
              <p:cNvPr id="14" name="Picture 2" descr="ãææ©ãçåçæå°çµæ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5" b="98958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00" r="32917" b="6300"/>
              <a:stretch/>
            </p:blipFill>
            <p:spPr bwMode="auto">
              <a:xfrm rot="16200000">
                <a:off x="4535514" y="187024"/>
                <a:ext cx="1735063" cy="3525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8817" y="1208276"/>
                <a:ext cx="2478841" cy="1484519"/>
              </a:xfrm>
              <a:prstGeom prst="rect">
                <a:avLst/>
              </a:prstGeom>
            </p:spPr>
          </p:pic>
        </p:grpSp>
        <p:grpSp>
          <p:nvGrpSpPr>
            <p:cNvPr id="7" name="群組 6"/>
            <p:cNvGrpSpPr/>
            <p:nvPr/>
          </p:nvGrpSpPr>
          <p:grpSpPr>
            <a:xfrm>
              <a:off x="7080370" y="3193066"/>
              <a:ext cx="2702330" cy="1329860"/>
              <a:chOff x="614792" y="5071802"/>
              <a:chExt cx="3479415" cy="1712276"/>
            </a:xfrm>
          </p:grpSpPr>
          <p:pic>
            <p:nvPicPr>
              <p:cNvPr id="18" name="Picture 2" descr="ãææ©ãçåçæå°çµæ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25" b="98958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00" r="32917" b="6300"/>
              <a:stretch/>
            </p:blipFill>
            <p:spPr bwMode="auto">
              <a:xfrm rot="16200000">
                <a:off x="1498362" y="4188232"/>
                <a:ext cx="1712276" cy="34794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4801" y="5207306"/>
                <a:ext cx="2473459" cy="1430465"/>
              </a:xfrm>
              <a:prstGeom prst="rect">
                <a:avLst/>
              </a:prstGeom>
            </p:spPr>
          </p:pic>
        </p:grpSp>
        <p:sp>
          <p:nvSpPr>
            <p:cNvPr id="22" name="文字方塊 21"/>
            <p:cNvSpPr txBox="1"/>
            <p:nvPr/>
          </p:nvSpPr>
          <p:spPr>
            <a:xfrm>
              <a:off x="7407930" y="5425770"/>
              <a:ext cx="15600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玩家為藍隊</a:t>
              </a:r>
              <a:r>
                <a:rPr lang="zh-TW" altLang="en-US" dirty="0" smtClean="0"/>
                <a:t>∆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9740843" y="4046795"/>
              <a:ext cx="1580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∆ </a:t>
              </a: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玩家為紅隊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3077014" y="5521015"/>
            <a:ext cx="22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∆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等待玩家加入畫面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049244" y="2114539"/>
            <a:ext cx="5715000" cy="3388542"/>
            <a:chOff x="1770265" y="-469708"/>
            <a:chExt cx="5715000" cy="3388542"/>
          </a:xfrm>
        </p:grpSpPr>
        <p:pic>
          <p:nvPicPr>
            <p:cNvPr id="1026" name="Picture 2" descr="ãè¢å¹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62"/>
            <a:stretch/>
          </p:blipFill>
          <p:spPr bwMode="auto">
            <a:xfrm>
              <a:off x="1770265" y="-469708"/>
              <a:ext cx="5715000" cy="3388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09800" y="-89095"/>
              <a:ext cx="4858853" cy="277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942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11186" y="1146789"/>
            <a:ext cx="5168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二對二組隊對戰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分紅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藍兩隊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勝利條件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地圖上顏色較多的隊伍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計時賽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(60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秒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0" y="2169318"/>
            <a:ext cx="6231466" cy="35052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3" y="3205955"/>
            <a:ext cx="4368774" cy="246856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39700"/>
            <a:ext cx="3276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遊戲機</a:t>
            </a:r>
            <a:r>
              <a:rPr lang="zh-TW" altLang="en-US" sz="3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制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2400300" y="569586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∆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結束畫面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199966" y="565911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∆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581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39700"/>
            <a:ext cx="3276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遊戲內容</a:t>
            </a:r>
            <a:r>
              <a:rPr lang="zh-TW" altLang="en-US" dirty="0" smtClean="0">
                <a:solidFill>
                  <a:schemeClr val="tx1"/>
                </a:solidFill>
                <a:ea typeface="標楷體" panose="03000509000000000000" pitchFamily="65" charset="-120"/>
              </a:rPr>
              <a:t>角色</a:t>
            </a:r>
            <a:endParaRPr lang="zh-TW" altLang="en-US" sz="3600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7</a:t>
            </a:fld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065" y="458907"/>
            <a:ext cx="1714635" cy="18484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364" y="1021311"/>
            <a:ext cx="1257098" cy="1285997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711186" y="1210006"/>
            <a:ext cx="10501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上下左右移動</a:t>
            </a:r>
            <a:r>
              <a:rPr lang="zh-TW" altLang="en-US" sz="2400" dirty="0">
                <a:ea typeface="標楷體" panose="03000509000000000000" pitchFamily="65" charset="-120"/>
              </a:rPr>
              <a:t>角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色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放水球染色地面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死亡後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秒在重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生點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復活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被敵方水球擊中時，暫時染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上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敵方顏色，並將地面染上敵方顏色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近距離被水球擊中會被擊退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807" t="1207" r="661" b="1207"/>
          <a:stretch/>
        </p:blipFill>
        <p:spPr>
          <a:xfrm>
            <a:off x="2445310" y="3242465"/>
            <a:ext cx="4419600" cy="2463384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3680236" y="5718880"/>
            <a:ext cx="203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∆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丟水球染色地版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/>
          <a:srcRect l="1440" t="1023"/>
          <a:stretch/>
        </p:blipFill>
        <p:spPr>
          <a:xfrm>
            <a:off x="7067944" y="3255951"/>
            <a:ext cx="4360645" cy="2462929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8233247" y="5718880"/>
            <a:ext cx="203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∆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被敵方水球擊中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711186" y="3242466"/>
            <a:ext cx="1611380" cy="2427794"/>
            <a:chOff x="434868" y="2799195"/>
            <a:chExt cx="2155887" cy="3389723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6"/>
            <a:srcRect l="1496" r="1"/>
            <a:stretch/>
          </p:blipFill>
          <p:spPr>
            <a:xfrm>
              <a:off x="434868" y="2799195"/>
              <a:ext cx="2155887" cy="1789523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7"/>
            <a:srcRect l="-1" r="3513"/>
            <a:stretch/>
          </p:blipFill>
          <p:spPr>
            <a:xfrm>
              <a:off x="434868" y="4588718"/>
              <a:ext cx="2155887" cy="1600200"/>
            </a:xfrm>
            <a:prstGeom prst="rect">
              <a:avLst/>
            </a:prstGeom>
          </p:spPr>
        </p:pic>
      </p:grpSp>
      <p:sp>
        <p:nvSpPr>
          <p:cNvPr id="30" name="文字方塊 29"/>
          <p:cNvSpPr txBox="1"/>
          <p:nvPr/>
        </p:nvSpPr>
        <p:spPr>
          <a:xfrm>
            <a:off x="785852" y="5670260"/>
            <a:ext cx="153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∆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死亡後重生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722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39700"/>
            <a:ext cx="3276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遊戲內容</a:t>
            </a:r>
            <a:r>
              <a:rPr lang="zh-TW" altLang="en-US" dirty="0" smtClean="0">
                <a:solidFill>
                  <a:schemeClr val="tx1"/>
                </a:solidFill>
                <a:ea typeface="標楷體" panose="03000509000000000000" pitchFamily="65" charset="-120"/>
              </a:rPr>
              <a:t>道具</a:t>
            </a:r>
            <a:endParaRPr lang="zh-TW" altLang="en-US" sz="3600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8</a:t>
            </a:fld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11186" y="1291952"/>
            <a:ext cx="49457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旗子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會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被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角色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、水球佔領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旗子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改變範圍內的物體的顏色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發出衝擊波擊殺敵方</a:t>
            </a:r>
            <a:r>
              <a:rPr lang="zh-TW" altLang="en-US" sz="2400" dirty="0" smtClean="0">
                <a:ea typeface="標楷體" panose="03000509000000000000" pitchFamily="65" charset="-120"/>
              </a:rPr>
              <a:t>角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色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856499" y="938697"/>
            <a:ext cx="11418014" cy="4858549"/>
            <a:chOff x="602499" y="938697"/>
            <a:chExt cx="11418014" cy="4858549"/>
          </a:xfrm>
        </p:grpSpPr>
        <p:sp>
          <p:nvSpPr>
            <p:cNvPr id="24" name="文字方塊 23"/>
            <p:cNvSpPr txBox="1"/>
            <p:nvPr/>
          </p:nvSpPr>
          <p:spPr>
            <a:xfrm>
              <a:off x="3021806" y="5427914"/>
              <a:ext cx="3027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∆ </a:t>
              </a: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敵方</a:t>
              </a:r>
              <a:r>
                <a:rPr lang="zh-TW" altLang="en-US" dirty="0">
                  <a:ea typeface="標楷體" panose="03000509000000000000" pitchFamily="65" charset="-120"/>
                </a:rPr>
                <a:t>角</a:t>
              </a: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色被衝擊波擊殺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602499" y="1944069"/>
              <a:ext cx="11418014" cy="3397147"/>
              <a:chOff x="711186" y="1945559"/>
              <a:chExt cx="9937447" cy="2956641"/>
            </a:xfrm>
          </p:grpSpPr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186" y="3179385"/>
                <a:ext cx="2218914" cy="1722815"/>
              </a:xfrm>
              <a:prstGeom prst="rect">
                <a:avLst/>
              </a:prstGeom>
            </p:spPr>
          </p:pic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0100" y="3179385"/>
                <a:ext cx="2218914" cy="1722815"/>
              </a:xfrm>
              <a:prstGeom prst="rect">
                <a:avLst/>
              </a:prstGeom>
            </p:spPr>
          </p:pic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9014" y="3179385"/>
                <a:ext cx="2218913" cy="1722815"/>
              </a:xfrm>
              <a:prstGeom prst="rect">
                <a:avLst/>
              </a:prstGeom>
            </p:spPr>
          </p:pic>
          <p:sp>
            <p:nvSpPr>
              <p:cNvPr id="11" name="橢圓 10"/>
              <p:cNvSpPr/>
              <p:nvPr/>
            </p:nvSpPr>
            <p:spPr>
              <a:xfrm>
                <a:off x="1109663" y="4114801"/>
                <a:ext cx="552450" cy="55245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橢圓 13"/>
              <p:cNvSpPr/>
              <p:nvPr/>
            </p:nvSpPr>
            <p:spPr>
              <a:xfrm>
                <a:off x="3153731" y="3958968"/>
                <a:ext cx="837244" cy="83724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橢圓 24"/>
              <p:cNvSpPr/>
              <p:nvPr/>
            </p:nvSpPr>
            <p:spPr>
              <a:xfrm>
                <a:off x="10096183" y="1945559"/>
                <a:ext cx="552450" cy="55245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8" name="文字方塊 17"/>
            <p:cNvSpPr txBox="1"/>
            <p:nvPr/>
          </p:nvSpPr>
          <p:spPr>
            <a:xfrm>
              <a:off x="8806964" y="5427914"/>
              <a:ext cx="1756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∆ </a:t>
              </a: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藍方佔領旗子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22" name="群組 21"/>
            <p:cNvGrpSpPr/>
            <p:nvPr/>
          </p:nvGrpSpPr>
          <p:grpSpPr>
            <a:xfrm>
              <a:off x="5410200" y="1013392"/>
              <a:ext cx="2407241" cy="1861354"/>
              <a:chOff x="5890350" y="1170006"/>
              <a:chExt cx="1873274" cy="1448474"/>
            </a:xfrm>
          </p:grpSpPr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1082" y="1170006"/>
                <a:ext cx="1422542" cy="1448474"/>
              </a:xfrm>
              <a:prstGeom prst="rect">
                <a:avLst/>
              </a:prstGeom>
            </p:spPr>
          </p:pic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90350" y="1671237"/>
                <a:ext cx="901465" cy="947243"/>
              </a:xfrm>
              <a:prstGeom prst="rect">
                <a:avLst/>
              </a:prstGeom>
            </p:spPr>
          </p:pic>
        </p:grpSp>
        <p:grpSp>
          <p:nvGrpSpPr>
            <p:cNvPr id="29" name="群組 28"/>
            <p:cNvGrpSpPr/>
            <p:nvPr/>
          </p:nvGrpSpPr>
          <p:grpSpPr>
            <a:xfrm>
              <a:off x="8683181" y="938697"/>
              <a:ext cx="2011033" cy="4402519"/>
              <a:chOff x="8508998" y="240854"/>
              <a:chExt cx="2160618" cy="4989716"/>
            </a:xfrm>
          </p:grpSpPr>
          <p:pic>
            <p:nvPicPr>
              <p:cNvPr id="23" name="圖片 2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996" b="40161"/>
              <a:stretch/>
            </p:blipFill>
            <p:spPr>
              <a:xfrm>
                <a:off x="8508999" y="1881855"/>
                <a:ext cx="2152783" cy="1666875"/>
              </a:xfrm>
              <a:prstGeom prst="rect">
                <a:avLst/>
              </a:prstGeom>
            </p:spPr>
          </p:pic>
          <p:pic>
            <p:nvPicPr>
              <p:cNvPr id="28" name="圖片 2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98" t="3" b="37882"/>
              <a:stretch/>
            </p:blipFill>
            <p:spPr>
              <a:xfrm>
                <a:off x="8508998" y="3546820"/>
                <a:ext cx="2160618" cy="1683750"/>
              </a:xfrm>
              <a:prstGeom prst="rect">
                <a:avLst/>
              </a:prstGeom>
            </p:spPr>
          </p:pic>
          <p:pic>
            <p:nvPicPr>
              <p:cNvPr id="13" name="圖片 12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865" b="39234"/>
              <a:stretch/>
            </p:blipFill>
            <p:spPr>
              <a:xfrm>
                <a:off x="8508999" y="240854"/>
                <a:ext cx="2152782" cy="167103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6953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39700"/>
            <a:ext cx="3276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遊戲內容</a:t>
            </a:r>
            <a:r>
              <a:rPr lang="zh-TW" altLang="en-US" dirty="0" smtClean="0">
                <a:solidFill>
                  <a:schemeClr val="tx1"/>
                </a:solidFill>
                <a:ea typeface="標楷體" panose="03000509000000000000" pitchFamily="65" charset="-120"/>
              </a:rPr>
              <a:t>道具</a:t>
            </a:r>
            <a:endParaRPr lang="zh-TW" altLang="en-US" sz="3600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96068-D859-4681-A8AB-34FDE6E27B13}" type="slidenum">
              <a:rPr lang="zh-TW" altLang="en-US" smtClean="0"/>
              <a:t>9</a:t>
            </a:fld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715678" y="2972381"/>
            <a:ext cx="8840792" cy="2834711"/>
            <a:chOff x="2678084" y="3354207"/>
            <a:chExt cx="8840792" cy="2834711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7684" y="3354207"/>
              <a:ext cx="4421192" cy="2498499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3"/>
            <a:srcRect l="683"/>
            <a:stretch/>
          </p:blipFill>
          <p:spPr>
            <a:xfrm>
              <a:off x="2678084" y="3354207"/>
              <a:ext cx="4419600" cy="2498499"/>
            </a:xfrm>
            <a:prstGeom prst="rect">
              <a:avLst/>
            </a:prstGeom>
          </p:spPr>
        </p:pic>
        <p:sp>
          <p:nvSpPr>
            <p:cNvPr id="24" name="文字方塊 23"/>
            <p:cNvSpPr txBox="1"/>
            <p:nvPr/>
          </p:nvSpPr>
          <p:spPr>
            <a:xfrm>
              <a:off x="5970962" y="5819586"/>
              <a:ext cx="2030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∆ </a:t>
              </a: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推箱子染色地面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324" y="850090"/>
            <a:ext cx="2317951" cy="160023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12786" y="1347555"/>
            <a:ext cx="9916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箱子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ea typeface="標楷體" panose="03000509000000000000" pitchFamily="65" charset="-120"/>
              </a:rPr>
              <a:t>角色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推動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箱子會將地面染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成我方的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顏色</a:t>
            </a:r>
          </a:p>
        </p:txBody>
      </p:sp>
    </p:spTree>
    <p:extLst>
      <p:ext uri="{BB962C8B-B14F-4D97-AF65-F5344CB8AC3E}">
        <p14:creationId xmlns:p14="http://schemas.microsoft.com/office/powerpoint/2010/main" val="179055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TM02900722[[fn=離子會議室]]</Template>
  <TotalTime>331</TotalTime>
  <Words>509</Words>
  <Application>Microsoft Office PowerPoint</Application>
  <PresentationFormat>寬螢幕</PresentationFormat>
  <Paragraphs>114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新細明體</vt:lpstr>
      <vt:lpstr>標楷體</vt:lpstr>
      <vt:lpstr>Arial</vt:lpstr>
      <vt:lpstr>Calibri</vt:lpstr>
      <vt:lpstr>Calibri Light</vt:lpstr>
      <vt:lpstr>Wingdings 2</vt:lpstr>
      <vt:lpstr>HDOfficeLightV0</vt:lpstr>
      <vt:lpstr>回顧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翔 裕</dc:creator>
  <cp:lastModifiedBy>user</cp:lastModifiedBy>
  <cp:revision>66</cp:revision>
  <dcterms:created xsi:type="dcterms:W3CDTF">2018-12-29T20:21:30Z</dcterms:created>
  <dcterms:modified xsi:type="dcterms:W3CDTF">2018-12-30T11:51:58Z</dcterms:modified>
</cp:coreProperties>
</file>